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78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f6ab65f3a4853e8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2f6ab65f3a4853e8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f6ab65f3a4853e8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f6ab65f3a4853e8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f6ab65f3a4853e8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f6ab65f3a4853e8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f6ab65f3a4853e8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f6ab65f3a4853e8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f6ab65f3a4853e8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f6ab65f3a4853e8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f6ab65f3a4853e8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f6ab65f3a4853e8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f6ab65f3a4853e8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f6ab65f3a4853e8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f6ab65f3a4853e8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f6ab65f3a4853e8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0B5394"/>
                </a:solidFill>
              </a:rPr>
              <a:t>Древняя Греция</a:t>
            </a:r>
            <a:endParaRPr b="1">
              <a:solidFill>
                <a:srgbClr val="0B5394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5145204" y="4624248"/>
            <a:ext cx="5635617" cy="51925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Автор: Конькова Т.П.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МОУ «Васильевская СОШ»</a:t>
            </a:r>
            <a:endParaRPr sz="1800" dirty="0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858567">
            <a:off x="-1482437" y="2638898"/>
            <a:ext cx="4019549" cy="4103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099989">
            <a:off x="6337065" y="-3003497"/>
            <a:ext cx="5557424" cy="5673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0A0CDA-5BE6-4764-BB0E-D1C0C44EF8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9" y="206735"/>
            <a:ext cx="601702" cy="6017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311697" y="1802695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XVI в. до н. э. на полуострове </a:t>
            </a:r>
            <a:r>
              <a:rPr lang="ru" b="1">
                <a:solidFill>
                  <a:srgbClr val="0B5394"/>
                </a:solidFill>
              </a:rPr>
              <a:t>Пелопоннес</a:t>
            </a:r>
            <a:r>
              <a:rPr lang="ru"/>
              <a:t> начала развиваться </a:t>
            </a:r>
            <a:r>
              <a:rPr lang="ru" b="1">
                <a:solidFill>
                  <a:srgbClr val="0B5394"/>
                </a:solidFill>
              </a:rPr>
              <a:t>ахейская цивилизация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Наиболее сильным среди греческих городов были </a:t>
            </a:r>
            <a:r>
              <a:rPr lang="ru" b="1">
                <a:solidFill>
                  <a:srgbClr val="0B5394"/>
                </a:solidFill>
              </a:rPr>
              <a:t>Микены</a:t>
            </a:r>
            <a:endParaRPr b="1">
              <a:solidFill>
                <a:srgbClr val="0B5394"/>
              </a:solidFill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700000">
            <a:off x="7473544" y="3237817"/>
            <a:ext cx="1754014" cy="1754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4374928" y="2492436"/>
            <a:ext cx="4536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У греков существовала легенда, что стены Микен возвели </a:t>
            </a:r>
            <a:r>
              <a:rPr lang="ru" b="1">
                <a:solidFill>
                  <a:srgbClr val="0B5394"/>
                </a:solidFill>
              </a:rPr>
              <a:t>циклопы</a:t>
            </a:r>
            <a:r>
              <a:rPr lang="ru"/>
              <a:t> — одноглазые великаны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222" y="0"/>
            <a:ext cx="398428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Жители </a:t>
            </a:r>
            <a:r>
              <a:rPr lang="ru" b="1">
                <a:solidFill>
                  <a:srgbClr val="0B5394"/>
                </a:solidFill>
              </a:rPr>
              <a:t>Микен</a:t>
            </a:r>
            <a:r>
              <a:rPr lang="ru"/>
              <a:t> выращивали оливки, виноград и зерно, делали вино, посуду и бронзовые орудия. Они были очень </a:t>
            </a:r>
            <a:r>
              <a:rPr lang="ru" b="1">
                <a:solidFill>
                  <a:srgbClr val="0B5394"/>
                </a:solidFill>
              </a:rPr>
              <a:t>воинственными</a:t>
            </a:r>
            <a:r>
              <a:rPr lang="ru"/>
              <a:t>, часто совершали военные походы.</a:t>
            </a:r>
            <a:endParaRPr/>
          </a:p>
        </p:txBody>
      </p:sp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58466" y="3243580"/>
            <a:ext cx="4455250" cy="445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85505" y="3698144"/>
            <a:ext cx="5326125" cy="5326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61651" y="2571738"/>
            <a:ext cx="4084750" cy="408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502200" y="304971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Чтобы обеспечить защиту со стороны моря, была построена крепость </a:t>
            </a:r>
            <a:r>
              <a:rPr lang="ru" b="1">
                <a:solidFill>
                  <a:srgbClr val="0B5394"/>
                </a:solidFill>
              </a:rPr>
              <a:t>Тиринф</a:t>
            </a:r>
            <a:endParaRPr b="1">
              <a:solidFill>
                <a:srgbClr val="0B5394"/>
              </a:solidFill>
            </a:endParaRPr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39962" y="1333334"/>
            <a:ext cx="5845074" cy="391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700000">
            <a:off x="2238155" y="3248073"/>
            <a:ext cx="1933422" cy="193342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Вокруг этой крепости существовал город. </a:t>
            </a:r>
            <a:r>
              <a:rPr lang="ru" b="1">
                <a:solidFill>
                  <a:srgbClr val="0B5394"/>
                </a:solidFill>
              </a:rPr>
              <a:t>Тиринф</a:t>
            </a:r>
            <a:r>
              <a:rPr lang="ru"/>
              <a:t> считают родиной легендарного героя </a:t>
            </a:r>
            <a:r>
              <a:rPr lang="ru" b="1">
                <a:solidFill>
                  <a:srgbClr val="0B5394"/>
                </a:solidFill>
              </a:rPr>
              <a:t>Геракла</a:t>
            </a:r>
            <a:endParaRPr b="1">
              <a:solidFill>
                <a:srgbClr val="0B5394"/>
              </a:solidFill>
            </a:endParaRPr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573397">
            <a:off x="86710" y="3125344"/>
            <a:ext cx="2324100" cy="232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521197-E3A8-42A6-A558-91A7E56048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9" y="206735"/>
            <a:ext cx="601702" cy="60170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6" name="Google Shape;9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9763" y="-526338"/>
            <a:ext cx="5884474" cy="588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Согласно легенде, около 1200 г. до н. э. началась </a:t>
            </a:r>
            <a:r>
              <a:rPr lang="ru" b="1">
                <a:solidFill>
                  <a:srgbClr val="0B5394"/>
                </a:solidFill>
              </a:rPr>
              <a:t>Троянская война</a:t>
            </a:r>
            <a:endParaRPr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0B5394"/>
                </a:solidFill>
              </a:rPr>
              <a:t>Греческие войска осадили столицу царства — Трою.</a:t>
            </a:r>
            <a:endParaRPr b="1">
              <a:solidFill>
                <a:srgbClr val="0B5394"/>
              </a:solidFill>
            </a:endParaRPr>
          </a:p>
        </p:txBody>
      </p:sp>
      <p:pic>
        <p:nvPicPr>
          <p:cNvPr id="102" name="Google Shape;10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325877">
            <a:off x="-831149" y="3251035"/>
            <a:ext cx="3347465" cy="3347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0">
            <a:off x="76682" y="-1889890"/>
            <a:ext cx="3347466" cy="33474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>
            <a:spLocks noGrp="1"/>
          </p:cNvSpPr>
          <p:nvPr>
            <p:ph type="title"/>
          </p:nvPr>
        </p:nvSpPr>
        <p:spPr>
          <a:xfrm>
            <a:off x="407276" y="2150847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Предания о победах ахейцев над троянцами передавались из уст в уста благодаря поэтам-певцам. По легенде именно эти разрозненные песни объединил поэт </a:t>
            </a:r>
            <a:r>
              <a:rPr lang="ru" b="1">
                <a:solidFill>
                  <a:srgbClr val="0B5394"/>
                </a:solidFill>
              </a:rPr>
              <a:t>Гомер</a:t>
            </a:r>
            <a:r>
              <a:rPr lang="ru"/>
              <a:t>, создавший поэмы </a:t>
            </a:r>
            <a:r>
              <a:rPr lang="ru" b="1">
                <a:solidFill>
                  <a:srgbClr val="0B5394"/>
                </a:solidFill>
              </a:rPr>
              <a:t>«Илиада»</a:t>
            </a:r>
            <a:r>
              <a:rPr lang="ru"/>
              <a:t> и </a:t>
            </a:r>
            <a:r>
              <a:rPr lang="ru" b="1">
                <a:solidFill>
                  <a:srgbClr val="0B5394"/>
                </a:solidFill>
              </a:rPr>
              <a:t>«Одиссея»</a:t>
            </a:r>
            <a:r>
              <a:rPr lang="ru"/>
              <a:t>.</a:t>
            </a:r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3008EE-368E-46CC-8257-D71D824178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" y="206735"/>
            <a:ext cx="601702" cy="60170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156</Words>
  <Application>Microsoft Office PowerPoint</Application>
  <PresentationFormat>Экран (16:9)</PresentationFormat>
  <Paragraphs>14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Arial</vt:lpstr>
      <vt:lpstr>Simple Light</vt:lpstr>
      <vt:lpstr>Древняя Греция</vt:lpstr>
      <vt:lpstr>В XVI в. до н. э. на полуострове Пелопоннес начала развиваться ахейская цивилизация  Наиболее сильным среди греческих городов были Микены</vt:lpstr>
      <vt:lpstr>У греков существовала легенда, что стены Микен возвели циклопы — одноглазые великаны </vt:lpstr>
      <vt:lpstr>Жители Микен выращивали оливки, виноград и зерно, делали вино, посуду и бронзовые орудия. Они были очень воинственными, часто совершали военные походы.</vt:lpstr>
      <vt:lpstr>Чтобы обеспечить защиту со стороны моря, была построена крепость Тиринф</vt:lpstr>
      <vt:lpstr>Вокруг этой крепости существовал город. Тиринф считают родиной легендарного героя Геракла</vt:lpstr>
      <vt:lpstr>Презентация PowerPoint</vt:lpstr>
      <vt:lpstr>Согласно легенде, около 1200 г. до н. э. началась Троянская война  Греческие войска осадили столицу царства — Трою.</vt:lpstr>
      <vt:lpstr>Предания о победах ахейцев над троянцами передавались из уст в уста благодаря поэтам-певцам. По легенде именно эти разрозненные песни объединил поэт Гомер, создавший поэмы «Илиада» и «Одиссея».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Древняя Греция</dc:title>
  <cp:lastModifiedBy>Владимир Федулов</cp:lastModifiedBy>
  <cp:revision>2</cp:revision>
  <dcterms:modified xsi:type="dcterms:W3CDTF">2025-05-29T11:59:03Z</dcterms:modified>
</cp:coreProperties>
</file>